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50" d="100"/>
          <a:sy n="50" d="100"/>
        </p:scale>
        <p:origin x="620" y="3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15DE-A8FE-C8F4-0419-B0F3119AF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936B4D-9D27-F93D-768F-45C8AF7662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E914AF-E652-4A04-D456-0B33644EB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BEDF-1362-408F-AF57-F081A00082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3F3EA7-DC51-C70D-683B-4703F651B8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31EB1-19F2-2496-58D7-A4C26DBE2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0E33-FA7A-46D6-BEF3-89B6F1A4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4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AB6F-CD40-FFA3-52FC-2944D3851F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83B9A5F-D0F8-E11F-3CCE-0AE75ECCDB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73FD11-CB95-799F-4595-E6A027AEEC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BEDF-1362-408F-AF57-F081A00082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0C64A4-EEDD-811C-BD9E-A30DF9A7AB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86132E-9070-D5CF-8377-BB11E6B56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0E33-FA7A-46D6-BEF3-89B6F1A4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92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3628D3C-8886-038E-3196-90586F8AEBB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5C87995-1460-F6E3-0AE2-597F1347E8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A6A0F4-AB34-779E-760B-5FD1C923AD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BEDF-1362-408F-AF57-F081A00082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30C82E-B24E-3A9C-178B-D43E7F3B6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2B346-93AB-8DBD-C9C6-DE6DA8CA88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0E33-FA7A-46D6-BEF3-89B6F1A4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67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A02CF0-026F-7A02-FCDB-A94F271B44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AD0F4D-2C55-B60B-2DE1-360ECD92EE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24C02E-F84C-13D2-5007-57F04D51CC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BEDF-1362-408F-AF57-F081A00082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009FC1-7E81-C46C-876D-ED47833F9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835CC6-B0B2-C447-BEFF-8B3F98FBA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0E33-FA7A-46D6-BEF3-89B6F1A4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59929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8CD1A-9EEA-15D9-104B-A576A0E62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183F2E-82EC-4A3C-3315-FD3A36C0E1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5C9B9-3F00-ACF1-9172-9D15634C3A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BEDF-1362-408F-AF57-F081A00082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57CFF6-8309-D451-67BE-B786407ED8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92DE7D-74CD-791F-2C73-6DC0DB47F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0E33-FA7A-46D6-BEF3-89B6F1A4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5090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463096-A1E2-C41D-555D-8D0D6CFD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5C25B-9BDA-CE01-2C56-6A39395CAC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6BA42-9594-B631-911F-B69790039AE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AFC7082-997A-C3B5-9CAE-9F4A2EF3CE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BEDF-1362-408F-AF57-F081A00082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04DC879-857E-C846-4388-433C27CE2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CEADBA-FE39-B5F4-D1C3-465EDC52D4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0E33-FA7A-46D6-BEF3-89B6F1A4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50427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9F744-E6BD-9B8E-10B3-ECCAA2AEC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66DB-2892-3349-DB5F-1B48642A24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100431E-FF92-CF83-9ACE-94098354EA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A2804B-9397-E654-C96A-90ECBD513B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EF2392C-450A-E647-AD4A-02C95518FE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527B313-F639-29DF-A84B-8E5DA6E612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BEDF-1362-408F-AF57-F081A00082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6824C8-834F-01C0-B2D0-3CA79E633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3D46054-B46B-C27F-A3D3-D354CDD52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0E33-FA7A-46D6-BEF3-89B6F1A4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081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62858-AF12-98FA-1F20-8A93DDB51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658EA4-31A4-A3A9-E7DD-017EC7ABF1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BEDF-1362-408F-AF57-F081A00082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BC95DF-E458-1638-8C61-CAA161A149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1D4D174-4959-1E71-8CE8-8FAB544A13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0E33-FA7A-46D6-BEF3-89B6F1A4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99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B4F336-C3EB-11F9-F8B0-B903A1ED89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BEDF-1362-408F-AF57-F081A00082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D9BFE8-7A00-F4EF-A9D4-922E0A6CFB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FB5A14-BD5C-EB58-8C96-6D9FAA29F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0E33-FA7A-46D6-BEF3-89B6F1A4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518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9F9D-8288-14BF-544B-BE99F821E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CA19C0-995D-A8B4-95B8-B9D0E23568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DCE25-BBFD-F218-2CA5-01AAFC50F0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D097D8D-7D77-B4B6-216B-F1D1C26107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BEDF-1362-408F-AF57-F081A00082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9B381B9-D53E-9F0F-D904-95E3F6D242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6E834B-29E4-BC8D-79B6-F5048C7AF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0E33-FA7A-46D6-BEF3-89B6F1A4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062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CC2F20-302F-4108-C99A-77B73B0140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C53DC2C-58CD-A800-210F-2F912F6C733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5DF37D-0540-D42B-8CC6-D5CA94F98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C76FC3-A564-3355-A0F5-211D937A6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CBEDF-1362-408F-AF57-F081A00082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9291B-80FA-43A3-8D45-7E6C782E6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32BDE5-39AB-D5E2-87F0-247A308DF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50E33-FA7A-46D6-BEF3-89B6F1A4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429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3AE181A-7208-7EF5-8A24-CEA7181354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FC3D01-0F38-EAFB-BAED-C8B2E6723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4D6E98-346B-44BD-008D-6802408D84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3CBEDF-1362-408F-AF57-F081A0008297}" type="datetimeFigureOut">
              <a:rPr lang="en-US" smtClean="0"/>
              <a:t>2/2/2023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067164-2208-F25E-B2AB-80B06655A7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54D435-B966-749D-7095-3CEFE75EAC9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50E33-FA7A-46D6-BEF3-89B6F1A44F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29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f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17CF4EB-0D41-1CC0-A814-01CF5E0B44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30"/>
            <a:ext cx="7009195" cy="171043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58D4667-1777-8000-2E1D-BC5EE7AB95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338" y="1092577"/>
            <a:ext cx="10804451" cy="12557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0970884-2C67-51FE-CF45-1CD70E8F065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8325" y="2683433"/>
            <a:ext cx="8326008" cy="3757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4058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8B280F-5EB5-A05A-1D68-4E7118F219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108" y="-177985"/>
            <a:ext cx="9989063" cy="36069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74C1EA9-954E-092E-B137-4051924679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1155" y="3693160"/>
            <a:ext cx="10218800" cy="306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1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AFB943-08FE-B75C-FF17-12116D0C20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2910" y="0"/>
            <a:ext cx="10025409" cy="6997700"/>
          </a:xfrm>
          <a:prstGeom prst="rect">
            <a:avLst/>
          </a:prstGeom>
        </p:spPr>
      </p:pic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2C309931-37CF-C59B-7866-7835C5580EB4}"/>
              </a:ext>
            </a:extLst>
          </p:cNvPr>
          <p:cNvSpPr/>
          <p:nvPr/>
        </p:nvSpPr>
        <p:spPr>
          <a:xfrm>
            <a:off x="7078427" y="2096588"/>
            <a:ext cx="1697162" cy="43647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62D5885-5A5F-E673-45C6-AA7E2508628A}"/>
              </a:ext>
            </a:extLst>
          </p:cNvPr>
          <p:cNvSpPr/>
          <p:nvPr/>
        </p:nvSpPr>
        <p:spPr>
          <a:xfrm>
            <a:off x="8547100" y="2516280"/>
            <a:ext cx="1523999" cy="359132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A18A301-2E12-407F-490E-5576F9A4820A}"/>
              </a:ext>
            </a:extLst>
          </p:cNvPr>
          <p:cNvSpPr/>
          <p:nvPr/>
        </p:nvSpPr>
        <p:spPr>
          <a:xfrm>
            <a:off x="6527798" y="2875412"/>
            <a:ext cx="1854201" cy="43647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3FB0F10-7D5E-AE6A-549A-17BD3C6D6DD8}"/>
              </a:ext>
            </a:extLst>
          </p:cNvPr>
          <p:cNvSpPr/>
          <p:nvPr/>
        </p:nvSpPr>
        <p:spPr>
          <a:xfrm>
            <a:off x="7277100" y="3721258"/>
            <a:ext cx="892865" cy="43647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ED967A8-8C55-8668-0DD7-E90EB353ECA7}"/>
              </a:ext>
            </a:extLst>
          </p:cNvPr>
          <p:cNvSpPr/>
          <p:nvPr/>
        </p:nvSpPr>
        <p:spPr>
          <a:xfrm>
            <a:off x="2222500" y="4557091"/>
            <a:ext cx="3962400" cy="41247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8B40B0F-C3E7-4DBA-53C2-CC0EA0B38C3F}"/>
              </a:ext>
            </a:extLst>
          </p:cNvPr>
          <p:cNvSpPr/>
          <p:nvPr/>
        </p:nvSpPr>
        <p:spPr>
          <a:xfrm>
            <a:off x="3004931" y="5058465"/>
            <a:ext cx="2062369" cy="412474"/>
          </a:xfrm>
          <a:prstGeom prst="roundRect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517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DCE6865-F59A-0379-6AF8-33E0366556E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29019"/>
          <a:stretch/>
        </p:blipFill>
        <p:spPr>
          <a:xfrm>
            <a:off x="-167126" y="894797"/>
            <a:ext cx="6364726" cy="53445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A73102C0-C44B-B74B-F929-38172BF6C3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1" t="71487" r="-211" b="8"/>
          <a:stretch/>
        </p:blipFill>
        <p:spPr>
          <a:xfrm>
            <a:off x="6197600" y="2357070"/>
            <a:ext cx="6165188" cy="25615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698EA5C-7A0F-9C9F-7B38-EECE30108180}"/>
              </a:ext>
            </a:extLst>
          </p:cNvPr>
          <p:cNvSpPr txBox="1"/>
          <p:nvPr/>
        </p:nvSpPr>
        <p:spPr>
          <a:xfrm>
            <a:off x="2424761" y="3041776"/>
            <a:ext cx="110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can’t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381212-E580-88BE-2275-235ECD5B7F67}"/>
              </a:ext>
            </a:extLst>
          </p:cNvPr>
          <p:cNvSpPr txBox="1"/>
          <p:nvPr/>
        </p:nvSpPr>
        <p:spPr>
          <a:xfrm>
            <a:off x="4429923" y="4110358"/>
            <a:ext cx="12342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could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62F208-8125-99AB-C151-261D02B878E6}"/>
              </a:ext>
            </a:extLst>
          </p:cNvPr>
          <p:cNvSpPr txBox="1"/>
          <p:nvPr/>
        </p:nvSpPr>
        <p:spPr>
          <a:xfrm>
            <a:off x="1014013" y="4773530"/>
            <a:ext cx="12342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could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5A825A7-9E35-6B9E-5673-5452FC43E440}"/>
              </a:ext>
            </a:extLst>
          </p:cNvPr>
          <p:cNvSpPr txBox="1"/>
          <p:nvPr/>
        </p:nvSpPr>
        <p:spPr>
          <a:xfrm>
            <a:off x="3656499" y="5808316"/>
            <a:ext cx="1774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couldn’t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74AC48-77E7-F40D-90C5-C0B00A9CB84A}"/>
              </a:ext>
            </a:extLst>
          </p:cNvPr>
          <p:cNvSpPr txBox="1"/>
          <p:nvPr/>
        </p:nvSpPr>
        <p:spPr>
          <a:xfrm>
            <a:off x="9829963" y="2988661"/>
            <a:ext cx="11026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can’t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ECF5D63-340D-856A-B242-F50E3B9AC675}"/>
              </a:ext>
            </a:extLst>
          </p:cNvPr>
          <p:cNvSpPr txBox="1"/>
          <p:nvPr/>
        </p:nvSpPr>
        <p:spPr>
          <a:xfrm>
            <a:off x="9356005" y="2605511"/>
            <a:ext cx="8481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can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6D1C2BE-2606-2239-E0FE-C9D3730D2C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3" y="0"/>
            <a:ext cx="6601679" cy="9453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775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271B5BA-1AE0-2C5F-05AB-DE4A184DAF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901" y="148004"/>
            <a:ext cx="8699499" cy="554291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E3948BA-5B86-0A0F-1032-7E0FFCAB6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1753" y="5621678"/>
            <a:ext cx="5772080" cy="1236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253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38E5A68-1790-8598-FCA9-F0352A1BAE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067" y="139590"/>
            <a:ext cx="9705486" cy="671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0376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CCB1BF4-4642-3EA7-327D-AA18E7E7C1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98" y="96561"/>
            <a:ext cx="4643645" cy="37758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E8BF6F4-55E5-E96A-391C-9B60080FB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128034"/>
            <a:ext cx="5293002" cy="311905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91A635-5630-BEDB-62F8-6EB56CDB885B}"/>
              </a:ext>
            </a:extLst>
          </p:cNvPr>
          <p:cNvSpPr txBox="1"/>
          <p:nvPr/>
        </p:nvSpPr>
        <p:spPr>
          <a:xfrm>
            <a:off x="6095999" y="3457434"/>
            <a:ext cx="5637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C00000"/>
                </a:solidFill>
              </a:rPr>
              <a:t>HOW + ADJ (N)/ ADV + Aux V + S + Ord V 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B9AD6C-D550-A2F4-AEAA-9AB759155E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8242" y="3919099"/>
            <a:ext cx="7272928" cy="281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6305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3B77CD-EC56-9257-F535-BB588FE5C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Homework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10909-B6A0-27B4-BF18-8A362D7259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Review the lesson </a:t>
            </a:r>
          </a:p>
          <a:p>
            <a:r>
              <a:rPr lang="en-US" dirty="0"/>
              <a:t>Do exercises in workbook p.34</a:t>
            </a:r>
          </a:p>
          <a:p>
            <a:r>
              <a:rPr lang="en-US" dirty="0"/>
              <a:t>Prepare next lesson</a:t>
            </a:r>
          </a:p>
        </p:txBody>
      </p:sp>
    </p:spTree>
    <p:extLst>
      <p:ext uri="{BB962C8B-B14F-4D97-AF65-F5344CB8AC3E}">
        <p14:creationId xmlns:p14="http://schemas.microsoft.com/office/powerpoint/2010/main" val="4815508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36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Homework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cm ta</dc:creator>
  <cp:lastModifiedBy>Vy Truong</cp:lastModifiedBy>
  <cp:revision>3</cp:revision>
  <dcterms:created xsi:type="dcterms:W3CDTF">2022-10-01T15:58:17Z</dcterms:created>
  <dcterms:modified xsi:type="dcterms:W3CDTF">2023-02-02T08:29:45Z</dcterms:modified>
</cp:coreProperties>
</file>